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1"/>
  </p:notesMasterIdLst>
  <p:handoutMasterIdLst>
    <p:handoutMasterId r:id="rId12"/>
  </p:handoutMasterIdLst>
  <p:sldIdLst>
    <p:sldId id="523" r:id="rId2"/>
    <p:sldId id="467" r:id="rId3"/>
    <p:sldId id="525" r:id="rId4"/>
    <p:sldId id="471" r:id="rId5"/>
    <p:sldId id="522" r:id="rId6"/>
    <p:sldId id="507" r:id="rId7"/>
    <p:sldId id="508" r:id="rId8"/>
    <p:sldId id="463" r:id="rId9"/>
    <p:sldId id="524" r:id="rId10"/>
  </p:sldIdLst>
  <p:sldSz cx="9144000" cy="6858000" type="screen4x3"/>
  <p:notesSz cx="6858000" cy="9774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DEA40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00"/>
    <a:srgbClr val="000099"/>
    <a:srgbClr val="DEA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940" autoAdjust="0"/>
    <p:restoredTop sz="94660"/>
  </p:normalViewPr>
  <p:slideViewPr>
    <p:cSldViewPr>
      <p:cViewPr varScale="1">
        <p:scale>
          <a:sx n="56" d="100"/>
          <a:sy n="56" d="100"/>
        </p:scale>
        <p:origin x="78" y="522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307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86C0F31-021E-4702-8370-145CC77A62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130000"/>
              <a:buFontTx/>
              <a:buChar char="–"/>
              <a:defRPr sz="1200" b="1">
                <a:solidFill>
                  <a:schemeClr val="bg2"/>
                </a:solidFill>
                <a:effectLst/>
              </a:defRPr>
            </a:lvl1pPr>
          </a:lstStyle>
          <a:p>
            <a:endParaRPr lang="de-DE" altLang="de-DE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9F566C39-0DD3-4319-A577-0F853606C7E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SzPct val="130000"/>
              <a:buFontTx/>
              <a:buChar char="–"/>
              <a:defRPr sz="1200" b="1">
                <a:solidFill>
                  <a:schemeClr val="bg2"/>
                </a:solidFill>
                <a:effectLst/>
              </a:defRPr>
            </a:lvl1pPr>
          </a:lstStyle>
          <a:p>
            <a:endParaRPr lang="de-DE" altLang="de-DE"/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BFA46090-0C71-4305-BFC3-5BF60FE4E2E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130000"/>
              <a:buFontTx/>
              <a:buChar char="–"/>
              <a:defRPr sz="1200" b="1">
                <a:solidFill>
                  <a:schemeClr val="bg2"/>
                </a:solidFill>
                <a:effectLst/>
              </a:defRPr>
            </a:lvl1pPr>
          </a:lstStyle>
          <a:p>
            <a:endParaRPr lang="de-DE" altLang="de-DE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8982B0D2-FDE3-451B-9DA4-4611C60CBDA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85288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SzPct val="130000"/>
              <a:buFontTx/>
              <a:buChar char="–"/>
              <a:defRPr sz="1200" b="1">
                <a:solidFill>
                  <a:schemeClr val="bg2"/>
                </a:solidFill>
                <a:effectLst/>
              </a:defRPr>
            </a:lvl1pPr>
          </a:lstStyle>
          <a:p>
            <a:fld id="{C7AA9A7F-C49F-4A4E-9E52-530732EDA775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04C14F3-76BB-4958-BC59-AE74139074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DA884FD-B52F-4A8C-9C69-E91666963F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FFF4E54E-DF98-4B15-9865-F094AF0FFDD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4250" y="733425"/>
            <a:ext cx="4889500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256EE089-F466-4C95-A12B-45206D235C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D8DB413D-853D-4524-BA1D-30975B8141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67F4D3A9-3950-48A0-B5AC-C479320EA1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85288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CB9DF3A7-39B0-4771-95A3-D09A5A8F888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466ED-D595-4F69-A4E7-ED73986F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44450"/>
            <a:ext cx="8623300" cy="3603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9F21CE-4391-4348-B160-F09E7ECD3DB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" y="914400"/>
            <a:ext cx="4343400" cy="571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B09BA4-E013-4585-88A5-31C326687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343400" cy="571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7436C8-1501-42FB-9C26-7D0C472F03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82000" y="6705600"/>
            <a:ext cx="5334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48C4ABB-7DFB-4760-9193-B4B0F639656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314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000" b="1" kern="1200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bg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Ü"/>
        <a:defRPr sz="28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30000"/>
        <a:buBlip>
          <a:blip r:embed="rId3"/>
        </a:buBlip>
        <a:defRPr sz="24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w"/>
        <a:defRPr b="1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15000"/>
        <a:buBlip>
          <a:blip r:embed="rId3"/>
        </a:buBlip>
        <a:defRPr sz="16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girwi\Documents\aa\a1_lehrstuhl\LFB\_2020\spir_24a_dreh1_rechts.sw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2376664D-103F-4E74-9415-7364CF3241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734E2-42EF-4731-AFF1-C65F4E61A9B0}" type="slidenum">
              <a:rPr lang="de-DE" altLang="de-DE"/>
              <a:pPr/>
              <a:t>1</a:t>
            </a:fld>
            <a:endParaRPr lang="de-DE" altLang="de-DE"/>
          </a:p>
        </p:txBody>
      </p:sp>
      <p:pic>
        <p:nvPicPr>
          <p:cNvPr id="535555" name="Picture 3" descr="DSCF0674">
            <a:extLst>
              <a:ext uri="{FF2B5EF4-FFF2-40B4-BE49-F238E27FC236}">
                <a16:creationId xmlns:a16="http://schemas.microsoft.com/office/drawing/2014/main" id="{37B8477C-B0C8-4B96-96A9-4242ABE30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9886"/>
          <a:stretch/>
        </p:blipFill>
        <p:spPr bwMode="auto">
          <a:xfrm>
            <a:off x="971600" y="7253"/>
            <a:ext cx="7128792" cy="6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8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B3BA7450-2091-4954-B080-5CDBB2F158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FC948-D01A-4165-91AB-083EFEEE49AA}" type="slidenum">
              <a:rPr lang="de-DE" altLang="de-DE"/>
              <a:pPr/>
              <a:t>2</a:t>
            </a:fld>
            <a:endParaRPr lang="de-DE" alt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CE0905-1CD9-4C59-9710-ACE8AEBF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2376664D-103F-4E74-9415-7364CF3241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734E2-42EF-4731-AFF1-C65F4E61A9B0}" type="slidenum">
              <a:rPr lang="de-DE" altLang="de-DE"/>
              <a:pPr/>
              <a:t>3</a:t>
            </a:fld>
            <a:endParaRPr lang="de-DE" altLang="de-DE"/>
          </a:p>
        </p:txBody>
      </p:sp>
      <p:pic>
        <p:nvPicPr>
          <p:cNvPr id="535555" name="Picture 3" descr="DSCF0674">
            <a:extLst>
              <a:ext uri="{FF2B5EF4-FFF2-40B4-BE49-F238E27FC236}">
                <a16:creationId xmlns:a16="http://schemas.microsoft.com/office/drawing/2014/main" id="{37B8477C-B0C8-4B96-96A9-4242ABE30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9886"/>
          <a:stretch/>
        </p:blipFill>
        <p:spPr bwMode="auto">
          <a:xfrm>
            <a:off x="971600" y="7253"/>
            <a:ext cx="7128792" cy="6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36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B0B87FF-DC67-47F6-8754-AF6B4F1D3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E67F7-A246-4DCF-A4E3-5CB5E68D454B}" type="slidenum">
              <a:rPr lang="de-DE" altLang="de-DE"/>
              <a:pPr/>
              <a:t>4</a:t>
            </a:fld>
            <a:endParaRPr lang="de-DE" altLang="de-DE"/>
          </a:p>
        </p:txBody>
      </p:sp>
      <p:pic>
        <p:nvPicPr>
          <p:cNvPr id="478211" name="Picture 3" descr="DSCF0674">
            <a:extLst>
              <a:ext uri="{FF2B5EF4-FFF2-40B4-BE49-F238E27FC236}">
                <a16:creationId xmlns:a16="http://schemas.microsoft.com/office/drawing/2014/main" id="{FC9E243C-2B28-4639-BA98-C2BDA4DC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" y="44450"/>
            <a:ext cx="9024885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2F37ED-3157-46B7-AD58-AF2D8858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E8091AE9-37F2-4A89-9880-69687BAE7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64756-A660-42A4-9CB3-F49DEE788DD9}" type="slidenum">
              <a:rPr lang="de-DE" altLang="de-DE"/>
              <a:pPr/>
              <a:t>5</a:t>
            </a:fld>
            <a:endParaRPr lang="de-DE" altLang="de-DE"/>
          </a:p>
        </p:txBody>
      </p:sp>
      <p:pic>
        <p:nvPicPr>
          <p:cNvPr id="534531" name="Picture 3" descr="DSCF0674">
            <a:extLst>
              <a:ext uri="{FF2B5EF4-FFF2-40B4-BE49-F238E27FC236}">
                <a16:creationId xmlns:a16="http://schemas.microsoft.com/office/drawing/2014/main" id="{642C5D2A-B69D-4E81-AEA6-C58A1BE4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0" y="116632"/>
            <a:ext cx="8866146" cy="6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D0B59A3D-2859-4E01-9ACA-A58675380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ECAD5-5839-4A76-9A4C-DA3408D03C87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519170" name="Rectangle 2">
            <a:extLst>
              <a:ext uri="{FF2B5EF4-FFF2-40B4-BE49-F238E27FC236}">
                <a16:creationId xmlns:a16="http://schemas.microsoft.com/office/drawing/2014/main" id="{A116D960-886E-4948-877B-DDFF961FA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 h y s i k     m i t     S c h a l l    u n d    L i c h t</a:t>
            </a:r>
          </a:p>
        </p:txBody>
      </p:sp>
      <p:pic>
        <p:nvPicPr>
          <p:cNvPr id="2" name="Onlinemedien 1">
            <a:extLst>
              <a:ext uri="{FF2B5EF4-FFF2-40B4-BE49-F238E27FC236}">
                <a16:creationId xmlns:a16="http://schemas.microsoft.com/office/drawing/2014/main" id="{D7AE4D2E-6301-4FFC-95E5-6167BF115D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404664" y="-137150"/>
            <a:ext cx="12679642" cy="71322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99EB757-A72E-4CE1-B6A5-ECD37140FB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F4BAF-8B4C-477C-BED6-200D1B5479E6}" type="slidenum">
              <a:rPr lang="de-DE" altLang="de-DE"/>
              <a:pPr/>
              <a:t>7</a:t>
            </a:fld>
            <a:endParaRPr lang="de-DE" altLang="de-DE"/>
          </a:p>
        </p:txBody>
      </p:sp>
      <p:pic>
        <p:nvPicPr>
          <p:cNvPr id="1028" name="Picture 4" descr="Bildergebnis für Boxbeutel">
            <a:extLst>
              <a:ext uri="{FF2B5EF4-FFF2-40B4-BE49-F238E27FC236}">
                <a16:creationId xmlns:a16="http://schemas.microsoft.com/office/drawing/2014/main" id="{7F156902-56AD-4930-8292-62C970AD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886"/>
            <a:ext cx="6624736" cy="681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68B5CABF-86D4-4F08-90C9-3EE4C3C79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7F7E9-3B45-4F58-94C1-2D4996091D93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470019" name="Rectangle 3">
            <a:extLst>
              <a:ext uri="{FF2B5EF4-FFF2-40B4-BE49-F238E27FC236}">
                <a16:creationId xmlns:a16="http://schemas.microsoft.com/office/drawing/2014/main" id="{66069C3A-164E-400A-86E8-6761AEA1B0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z="1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697C82-CF7D-445B-AEB7-FA59968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6" y="607814"/>
            <a:ext cx="7900822" cy="60019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99EB757-A72E-4CE1-B6A5-ECD37140FB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F4BAF-8B4C-477C-BED6-200D1B5479E6}" type="slidenum">
              <a:rPr lang="de-DE" altLang="de-DE"/>
              <a:pPr/>
              <a:t>9</a:t>
            </a:fld>
            <a:endParaRPr lang="de-DE" altLang="de-DE"/>
          </a:p>
        </p:txBody>
      </p:sp>
      <p:pic>
        <p:nvPicPr>
          <p:cNvPr id="520195" name="Picture 3" descr="DSCF0674">
            <a:extLst>
              <a:ext uri="{FF2B5EF4-FFF2-40B4-BE49-F238E27FC236}">
                <a16:creationId xmlns:a16="http://schemas.microsoft.com/office/drawing/2014/main" id="{A9646333-AB03-4DCC-BB30-69236DCA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4" y="63946"/>
            <a:ext cx="8998660" cy="674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110303"/>
      </p:ext>
    </p:extLst>
  </p:cSld>
  <p:clrMapOvr>
    <a:masterClrMapping/>
  </p:clrMapOvr>
</p:sld>
</file>

<file path=ppt/theme/theme1.xml><?xml version="1.0" encoding="utf-8"?>
<a:theme xmlns:a="http://schemas.openxmlformats.org/drawingml/2006/main" name="Baustelle">
  <a:themeElements>
    <a:clrScheme name="Baustelle 1">
      <a:dk1>
        <a:srgbClr val="000000"/>
      </a:dk1>
      <a:lt1>
        <a:srgbClr val="EAE8E2"/>
      </a:lt1>
      <a:dk2>
        <a:srgbClr val="5F5F5F"/>
      </a:dk2>
      <a:lt2>
        <a:srgbClr val="FDBC03"/>
      </a:lt2>
      <a:accent1>
        <a:srgbClr val="A7C1CB"/>
      </a:accent1>
      <a:accent2>
        <a:srgbClr val="A38D77"/>
      </a:accent2>
      <a:accent3>
        <a:srgbClr val="B6B6B6"/>
      </a:accent3>
      <a:accent4>
        <a:srgbClr val="C8C6C1"/>
      </a:accent4>
      <a:accent5>
        <a:srgbClr val="D0DDE2"/>
      </a:accent5>
      <a:accent6>
        <a:srgbClr val="937F6B"/>
      </a:accent6>
      <a:hlink>
        <a:srgbClr val="FFFFCC"/>
      </a:hlink>
      <a:folHlink>
        <a:srgbClr val="FFCC66"/>
      </a:folHlink>
    </a:clrScheme>
    <a:fontScheme name="Baustell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 smtClean="0">
            <a:ln>
              <a:noFill/>
            </a:ln>
            <a:solidFill>
              <a:srgbClr val="DEA40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 smtClean="0">
            <a:ln>
              <a:noFill/>
            </a:ln>
            <a:solidFill>
              <a:srgbClr val="DEA40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defRPr>
        </a:defPPr>
      </a:lstStyle>
    </a:lnDef>
  </a:objectDefaults>
  <a:extraClrSchemeLst>
    <a:extraClrScheme>
      <a:clrScheme name="Baustelle 1">
        <a:dk1>
          <a:srgbClr val="000000"/>
        </a:dk1>
        <a:lt1>
          <a:srgbClr val="EAE8E2"/>
        </a:lt1>
        <a:dk2>
          <a:srgbClr val="5F5F5F"/>
        </a:dk2>
        <a:lt2>
          <a:srgbClr val="FDBC03"/>
        </a:lt2>
        <a:accent1>
          <a:srgbClr val="A7C1CB"/>
        </a:accent1>
        <a:accent2>
          <a:srgbClr val="A38D77"/>
        </a:accent2>
        <a:accent3>
          <a:srgbClr val="B6B6B6"/>
        </a:accent3>
        <a:accent4>
          <a:srgbClr val="C8C6C1"/>
        </a:accent4>
        <a:accent5>
          <a:srgbClr val="D0DDE2"/>
        </a:accent5>
        <a:accent6>
          <a:srgbClr val="937F6B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ustelle 2">
        <a:dk1>
          <a:srgbClr val="333333"/>
        </a:dk1>
        <a:lt1>
          <a:srgbClr val="FFFFFF"/>
        </a:lt1>
        <a:dk2>
          <a:srgbClr val="B75E31"/>
        </a:dk2>
        <a:lt2>
          <a:srgbClr val="463828"/>
        </a:lt2>
        <a:accent1>
          <a:srgbClr val="E09F98"/>
        </a:accent1>
        <a:accent2>
          <a:srgbClr val="E4D8CA"/>
        </a:accent2>
        <a:accent3>
          <a:srgbClr val="FFFFFF"/>
        </a:accent3>
        <a:accent4>
          <a:srgbClr val="2A2A2A"/>
        </a:accent4>
        <a:accent5>
          <a:srgbClr val="EDCDCA"/>
        </a:accent5>
        <a:accent6>
          <a:srgbClr val="CFC4B7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ustelle 3">
        <a:dk1>
          <a:srgbClr val="333333"/>
        </a:dk1>
        <a:lt1>
          <a:srgbClr val="FFFFFF"/>
        </a:lt1>
        <a:dk2>
          <a:srgbClr val="4D4D4D"/>
        </a:dk2>
        <a:lt2>
          <a:srgbClr val="000000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2A2A2A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ustelle 4">
        <a:dk1>
          <a:srgbClr val="000000"/>
        </a:dk1>
        <a:lt1>
          <a:srgbClr val="EAE8E2"/>
        </a:lt1>
        <a:dk2>
          <a:srgbClr val="783A34"/>
        </a:dk2>
        <a:lt2>
          <a:srgbClr val="FFCC99"/>
        </a:lt2>
        <a:accent1>
          <a:srgbClr val="83AAAD"/>
        </a:accent1>
        <a:accent2>
          <a:srgbClr val="A06766"/>
        </a:accent2>
        <a:accent3>
          <a:srgbClr val="BEAEAE"/>
        </a:accent3>
        <a:accent4>
          <a:srgbClr val="C8C6C1"/>
        </a:accent4>
        <a:accent5>
          <a:srgbClr val="C1D2D3"/>
        </a:accent5>
        <a:accent6>
          <a:srgbClr val="915D5C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Designs\Baustelle.pot</Template>
  <TotalTime>0</TotalTime>
  <Words>32</Words>
  <Application>Microsoft Office PowerPoint</Application>
  <PresentationFormat>Bildschirmpräsentation (4:3)</PresentationFormat>
  <Paragraphs>10</Paragraphs>
  <Slides>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Times New Roman</vt:lpstr>
      <vt:lpstr>Wingdings</vt:lpstr>
      <vt:lpstr>Baustelle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 h y s i k     m i t     S c h a l l    u n d    L i c h t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girwidz</dc:creator>
  <cp:lastModifiedBy>Administrator</cp:lastModifiedBy>
  <cp:revision>445</cp:revision>
  <cp:lastPrinted>2002-12-18T13:15:00Z</cp:lastPrinted>
  <dcterms:created xsi:type="dcterms:W3CDTF">2001-04-20T06:41:58Z</dcterms:created>
  <dcterms:modified xsi:type="dcterms:W3CDTF">2020-10-16T07:41:46Z</dcterms:modified>
</cp:coreProperties>
</file>